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87" r:id="rId2"/>
    <p:sldId id="324" r:id="rId3"/>
    <p:sldId id="330" r:id="rId4"/>
    <p:sldId id="331" r:id="rId5"/>
  </p:sldIdLst>
  <p:sldSz cx="12192000" cy="6858000"/>
  <p:notesSz cx="6858000" cy="9144000"/>
  <p:embeddedFontLst>
    <p:embeddedFont>
      <p:font typeface="HY견고딕" panose="02030600000101010101" pitchFamily="18" charset="-127"/>
      <p:regular r:id="rId7"/>
    </p:embeddedFont>
    <p:embeddedFont>
      <p:font typeface="나눔스퀘어_ac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33FA2-0B91-4646-BE4A-6CC5389D67ED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A66F-082E-4A92-89CA-57471A8D2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1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0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6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FD2E5-79BC-631E-713C-AC4A7912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A8486-7C3F-2D21-805E-F1408282A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C6EE8-A834-1EFA-C8FE-BEB2250F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90693-3F9F-97C8-7DF1-FFDA0CB0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D6EA6-59DF-4439-88D5-CC1BA12F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56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3DED2-8365-E91C-8CAD-E53F7E5C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B8F342-80B4-0D0E-4F75-69AD132A3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F2269-9109-EEB4-D3D6-6338D883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CAD7F-2832-AAB5-0A36-DF0C7FE5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643FE-2006-E1FC-864B-C50C82FD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8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48A27F-C442-5C87-1FE6-2B522A538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5A3799-F798-8809-0D77-EF74EF5C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ED957B-61A5-7906-FE63-0942E427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3B07-B3D6-BE6F-844F-AD26A07E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1899A-D531-83F6-7640-B63163C0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53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89DC-332D-B1B8-38AF-EF00244F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B958F-B6F2-4751-D86D-D61A1ABE4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D0521-636D-5D49-7919-9EE4A465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B5E31-DA54-4E5B-B684-4775A7EE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3233B-D751-D9CA-4B0F-EAE7D574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7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E5B5D-18E5-C726-8D53-451DAE24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2FAE8-FF20-82F7-966B-03FD35E7F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CA958-DA3F-F893-A0F8-6CA932C0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A169C-D2D6-4807-11DD-2F23B7F2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5090AE-97E5-602B-008B-3773971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9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58B49-F17C-3576-68C5-6D46ECF0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AD144-8F51-53AB-18E4-DEF8FF1A7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B82A80-F2E8-AB0B-080A-B82FC7CF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5D65A-418B-F4EF-82E7-FA48A7E5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51FB21-B866-4A7E-28A1-E1C66E6D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3F2CD-CB85-A07F-6F98-6412DA0D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6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9E648-5415-3D63-0257-901580B4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8EE35-C8E2-972D-1581-90C1CEA9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D83FF-9E85-07B0-E81C-200A0925D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5658A4-5DBD-78DD-3F24-B6EC3677C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F1BD9B-0B3E-FB4D-61BF-D40AA8527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5018BE-37FE-CEF2-AF1C-FE7B7826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5196BB-C0B5-ED7C-8FFC-AFD6B9A9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71B229-9D27-9E84-F442-F41EC475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4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7F616-5AD3-C784-01EC-2AA2CD92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73304C-7E5B-89B3-DD28-D4C46B26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572504-08C3-CF10-0EA2-A5D3D84A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11C09-0D5F-658B-C56A-4A54DB2C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0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D3CFC5-82E0-2CA6-A086-92624476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CD8440-78D5-EAA1-FC1F-69AEDC1F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D7676-8E5B-7C94-C088-BAF26B89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7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C3D33-A2A4-096B-3521-911DE580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0327F-C674-74E2-27DD-E5EC29DE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6A07D6-E42C-C292-C5C4-CFBCD8B63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2C1F91-049B-8142-F654-9D8CE307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012945-14D0-C5CB-3A0E-FF6947A2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4C02C-1AE8-E59C-2816-AE762640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3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4BC8-EB61-E699-8036-91A5050B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236A1E-7173-0A44-0347-B3E063B44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98AEB6-C806-4F6A-D8CC-5E9AE42F0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3BBDF8-C398-A876-1C0B-01E3C16F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FD4022-2FED-4FB3-26F0-F37216BB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E7BAE-3E34-F379-016A-C359A67F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1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1A5B75-3357-45A5-F420-6CECC225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EB9FB-68AB-290B-AC95-C7B1E6EB3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2C152-2BD1-E454-A15C-B9DC157BE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B8D7D-8DD1-40DA-BFA1-1FFBD9E58189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4687C-1793-2506-5E07-AC7799080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9CFC3-1F07-B0E0-99FE-94A2A9CEE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D926C-4D6F-4AE8-809E-D00DC22BB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8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hdus566@postec.ac.k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37510" y="-8183972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428587" y="5165253"/>
              <a:ext cx="9317362" cy="2315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Object Detection Installation Guide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226BE82-86E4-445F-9EBF-2342509B7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D4F0BEF-D5C1-BD62-F2A2-BE33AE02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5" y="6056344"/>
            <a:ext cx="7596672" cy="2560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2FAC20-3560-DE11-CBB8-3CBD37E4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1" y="5840190"/>
            <a:ext cx="5096586" cy="190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0AAB31-1AB0-CECC-EE80-20BD44F4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32" y="3110288"/>
            <a:ext cx="5374210" cy="4286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474439" cy="908815"/>
            <a:chOff x="575803" y="482447"/>
            <a:chExt cx="13401827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340182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6897" y="1917159"/>
            <a:ext cx="10973544" cy="3832416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1.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생성 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사용할 파이썬 버전 </a:t>
            </a:r>
            <a:r>
              <a:rPr lang="en-US" altLang="ko-KR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= 3.8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-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create –n &lt;your environment&gt;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python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=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3.8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2.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활성화 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실습 시 반드시 생성한 가상환경을</a:t>
            </a:r>
            <a:r>
              <a:rPr lang="en-US" altLang="ko-KR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활성화 한 상태로 진행할 것</a:t>
            </a:r>
            <a:endParaRPr lang="en-US" altLang="ko-KR" sz="16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ko-KR" altLang="en-US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activate</a:t>
            </a:r>
            <a:r>
              <a:rPr lang="ko-KR" altLang="en-US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&lt;your environment&gt;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3.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주피터 노트북 설치 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600" u="sng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새로운 가상환경에 주피터 노트북을 설치해 줘야 함</a:t>
            </a:r>
            <a:endParaRPr lang="en-US" altLang="ko-KR" sz="1600" u="sng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 -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install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jupyter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notebook</a:t>
            </a:r>
            <a:endParaRPr lang="en-US" altLang="ko-KR" sz="100" b="1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4.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 생성한 가상환경을 주피터 노트북 커널로 등록</a:t>
            </a:r>
            <a:endParaRPr lang="en-US" altLang="ko-KR" sz="16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pip install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ipykernel</a:t>
            </a:r>
            <a:endParaRPr lang="en-US" altLang="ko-KR" sz="1600" b="1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python –m </a:t>
            </a:r>
            <a:r>
              <a:rPr lang="en-US" altLang="ko-KR" sz="16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ipykernel</a:t>
            </a:r>
            <a:r>
              <a:rPr lang="en-US" altLang="ko-KR" sz="16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install --user --name &lt;your environment&gt;</a:t>
            </a:r>
            <a:endParaRPr lang="en-US" altLang="ko-KR" sz="1600" b="1" u="sng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endParaRPr lang="en-US" altLang="ko-KR" sz="16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823593-B486-4989-9D32-0762E7D5ED51}"/>
              </a:ext>
            </a:extLst>
          </p:cNvPr>
          <p:cNvSpPr/>
          <p:nvPr/>
        </p:nvSpPr>
        <p:spPr>
          <a:xfrm>
            <a:off x="6380901" y="3295300"/>
            <a:ext cx="860760" cy="262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D5087D-64A1-87D8-C443-FAE9FE4783AF}"/>
              </a:ext>
            </a:extLst>
          </p:cNvPr>
          <p:cNvCxnSpPr>
            <a:cxnSpLocks/>
          </p:cNvCxnSpPr>
          <p:nvPr/>
        </p:nvCxnSpPr>
        <p:spPr>
          <a:xfrm>
            <a:off x="5690047" y="2524009"/>
            <a:ext cx="286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9CDA9-36B5-7FF6-0879-33EF7A5C484D}"/>
              </a:ext>
            </a:extLst>
          </p:cNvPr>
          <p:cNvCxnSpPr>
            <a:cxnSpLocks/>
          </p:cNvCxnSpPr>
          <p:nvPr/>
        </p:nvCxnSpPr>
        <p:spPr>
          <a:xfrm>
            <a:off x="4187508" y="3375983"/>
            <a:ext cx="2005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D9807-66F2-2DD6-30AD-33CBD03E882D}"/>
              </a:ext>
            </a:extLst>
          </p:cNvPr>
          <p:cNvSpPr/>
          <p:nvPr/>
        </p:nvSpPr>
        <p:spPr>
          <a:xfrm>
            <a:off x="591671" y="1147943"/>
            <a:ext cx="11263103" cy="3923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첫날의 </a:t>
            </a:r>
            <a:r>
              <a:rPr lang="en-US" altLang="ko-KR" u="sng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OpenCV&amp;Object</a:t>
            </a:r>
            <a:r>
              <a:rPr lang="en-US" altLang="ko-KR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Detection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과 다른 가상환경을 반드시 </a:t>
            </a:r>
            <a:r>
              <a:rPr lang="ko-KR" altLang="en-US" u="sng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만들것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 </a:t>
            </a:r>
            <a:r>
              <a:rPr lang="ko-KR" altLang="en-US" u="sng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환경명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cv_edu2 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권장</a:t>
            </a:r>
            <a:r>
              <a:rPr lang="en-US" altLang="ko-KR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3D90F-01F8-93C7-6958-D09012201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924" y="2413859"/>
            <a:ext cx="6123622" cy="2331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DD7D33-B47E-730B-13C4-322E2BFD62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502"/>
          <a:stretch/>
        </p:blipFill>
        <p:spPr>
          <a:xfrm>
            <a:off x="5107998" y="4117148"/>
            <a:ext cx="6684944" cy="21501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97CCEE-2C4D-C27B-8E03-B9DBF39327DD}"/>
              </a:ext>
            </a:extLst>
          </p:cNvPr>
          <p:cNvSpPr/>
          <p:nvPr/>
        </p:nvSpPr>
        <p:spPr>
          <a:xfrm>
            <a:off x="5000332" y="4087723"/>
            <a:ext cx="1023782" cy="26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5F98A3D-C6FD-DE3A-C60B-B162C1EA54C1}"/>
              </a:ext>
            </a:extLst>
          </p:cNvPr>
          <p:cNvSpPr/>
          <p:nvPr/>
        </p:nvSpPr>
        <p:spPr>
          <a:xfrm>
            <a:off x="588104" y="5804185"/>
            <a:ext cx="747785" cy="506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661E2B-76EB-9885-9A1B-5E361631D008}"/>
              </a:ext>
            </a:extLst>
          </p:cNvPr>
          <p:cNvCxnSpPr>
            <a:cxnSpLocks/>
          </p:cNvCxnSpPr>
          <p:nvPr/>
        </p:nvCxnSpPr>
        <p:spPr>
          <a:xfrm>
            <a:off x="3746500" y="4218990"/>
            <a:ext cx="1112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1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81849" cy="908815"/>
            <a:chOff x="575803" y="482447"/>
            <a:chExt cx="11357672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35767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33002" y="1232803"/>
            <a:ext cx="11958997" cy="1342579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AutoNum type="arabicParenR"/>
            </a:pP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 생성한 가상환경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(cv_edu2)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에서 주피터 노트북 실행 </a:t>
            </a:r>
            <a:r>
              <a:rPr lang="ko-KR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반드시 새로 생성한 가상환경에서 주피터 노트북 실행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marL="342900" indent="-342900" algn="l">
              <a:lnSpc>
                <a:spcPct val="120000"/>
              </a:lnSpc>
              <a:buAutoNum type="arabicParenR"/>
            </a:pP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2)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교육자료 내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00_Installation_Guide/02_Face_Recognition/02_DeepFace_setting.ipynb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를 주피터 노트북으로 실행 후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모든 셀 실행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반드시 새로 생성한 가상환경을 커널로 선택해 작동시켜야 함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29650-FD92-48A3-6650-A51B99D8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2" y="3128052"/>
            <a:ext cx="8479055" cy="24602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4B9F4-6C88-ED28-7474-36CAF5736960}"/>
              </a:ext>
            </a:extLst>
          </p:cNvPr>
          <p:cNvSpPr/>
          <p:nvPr/>
        </p:nvSpPr>
        <p:spPr>
          <a:xfrm>
            <a:off x="3704033" y="5436937"/>
            <a:ext cx="536273" cy="18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401D3-273E-C940-9653-60FD5E4BBF62}"/>
              </a:ext>
            </a:extLst>
          </p:cNvPr>
          <p:cNvSpPr/>
          <p:nvPr/>
        </p:nvSpPr>
        <p:spPr>
          <a:xfrm>
            <a:off x="7984256" y="3505204"/>
            <a:ext cx="536273" cy="179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33A25D-E021-1046-2F50-18B7E4AFA9A6}"/>
              </a:ext>
            </a:extLst>
          </p:cNvPr>
          <p:cNvCxnSpPr>
            <a:cxnSpLocks/>
          </p:cNvCxnSpPr>
          <p:nvPr/>
        </p:nvCxnSpPr>
        <p:spPr>
          <a:xfrm flipV="1">
            <a:off x="4312024" y="3756212"/>
            <a:ext cx="3672232" cy="1700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4B990B-CB32-686E-0268-A81020366EF0}"/>
              </a:ext>
            </a:extLst>
          </p:cNvPr>
          <p:cNvSpPr/>
          <p:nvPr/>
        </p:nvSpPr>
        <p:spPr>
          <a:xfrm>
            <a:off x="1309571" y="3178468"/>
            <a:ext cx="1298274" cy="221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3A7FFE8-CE22-A9EC-3772-79F31EB0CAAD}"/>
              </a:ext>
            </a:extLst>
          </p:cNvPr>
          <p:cNvSpPr/>
          <p:nvPr/>
        </p:nvSpPr>
        <p:spPr>
          <a:xfrm rot="16200000">
            <a:off x="9102002" y="4297410"/>
            <a:ext cx="627530" cy="493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72E075-13CA-5B9B-D7C4-568687B1ACDC}"/>
              </a:ext>
            </a:extLst>
          </p:cNvPr>
          <p:cNvSpPr/>
          <p:nvPr/>
        </p:nvSpPr>
        <p:spPr>
          <a:xfrm>
            <a:off x="9986685" y="4225530"/>
            <a:ext cx="1846728" cy="6164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셀 실행</a:t>
            </a:r>
            <a:endParaRPr lang="ko-KR" altLang="en-US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57AA871-77F6-E167-2C3A-6EC1851A3C25}"/>
              </a:ext>
            </a:extLst>
          </p:cNvPr>
          <p:cNvSpPr txBox="1">
            <a:spLocks noChangeArrowheads="1"/>
          </p:cNvSpPr>
          <p:nvPr/>
        </p:nvSpPr>
        <p:spPr>
          <a:xfrm>
            <a:off x="3068328" y="6152105"/>
            <a:ext cx="7095564" cy="483030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※ </a:t>
            </a:r>
            <a:r>
              <a:rPr lang="ko-KR" altLang="en-US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오류 발생 시 </a:t>
            </a: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cv_edu2 </a:t>
            </a:r>
            <a:r>
              <a:rPr lang="ko-KR" altLang="en-US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삭제 후 처음부터 다시 시도할 것</a:t>
            </a: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1D0496-2B96-1560-90D8-9676A43C4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11" b="11806"/>
          <a:stretch/>
        </p:blipFill>
        <p:spPr>
          <a:xfrm>
            <a:off x="488128" y="1759840"/>
            <a:ext cx="7098592" cy="2572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E92B77-AB81-9682-09C6-3AA6B6EAF37C}"/>
              </a:ext>
            </a:extLst>
          </p:cNvPr>
          <p:cNvSpPr/>
          <p:nvPr/>
        </p:nvSpPr>
        <p:spPr>
          <a:xfrm>
            <a:off x="479163" y="1741911"/>
            <a:ext cx="1179307" cy="307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52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37510" y="-8183972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428587" y="5694995"/>
              <a:ext cx="9317362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ko-KR" altLang="en-US" sz="36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감사합니다</a:t>
              </a:r>
              <a:r>
                <a:rPr lang="en-US" altLang="ko-KR" sz="36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3200" b="1" baseline="0" dirty="0">
                <a:solidFill>
                  <a:srgbClr val="1454A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399946" y="4162021"/>
            <a:ext cx="5753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설치 오류 및 문의 사항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김지호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(kimjiho@postech.ac.kr)</a:t>
            </a: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김호연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  <a:hlinkClick r:id="rId6"/>
              </a:rPr>
              <a:t>ghdus566@postech.ac.kr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이수민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(hibokchi@postech.ac.kr)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226BE82-86E4-445F-9EBF-2342509B75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5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258</Words>
  <Application>Microsoft Office PowerPoint</Application>
  <PresentationFormat>와이드스크린</PresentationFormat>
  <Paragraphs>28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HY견고딕</vt:lpstr>
      <vt:lpstr>Helvetica Light</vt:lpstr>
      <vt:lpstr>돋움</vt:lpstr>
      <vt:lpstr>Arial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김다현(포항공과대학교 인공지능연구원 연구부)</dc:creator>
  <cp:lastModifiedBy>김다현(포항공과대학교 인공지능연구원 연구부)</cp:lastModifiedBy>
  <cp:revision>5</cp:revision>
  <dcterms:created xsi:type="dcterms:W3CDTF">2022-09-05T01:54:27Z</dcterms:created>
  <dcterms:modified xsi:type="dcterms:W3CDTF">2022-09-05T01:57:45Z</dcterms:modified>
</cp:coreProperties>
</file>